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7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7" r:id="rId3"/>
    <p:sldMasterId id="2147483699" r:id="rId4"/>
    <p:sldMasterId id="2147483706" r:id="rId5"/>
    <p:sldMasterId id="2147483718" r:id="rId6"/>
    <p:sldMasterId id="2147483730" r:id="rId7"/>
  </p:sldMasterIdLst>
  <p:sldIdLst>
    <p:sldId id="256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8.pn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CC8C5-9D6A-457B-B579-13DB65314CA7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37CD3-EABC-4D68-9153-918C34C800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E3DB81-B95F-4517-A8A6-CABD2EA3859D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0DB77-C584-4E5D-9F51-513314465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3FB6D-8679-4E25-897F-643566054454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AD3E5-9C1E-4A4A-A738-716C80F1C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1BEC0-EA0D-4349-BC43-A11169111DEC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BF9ED-418F-4E67-8B51-2E778FE973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3ABC9-226F-4AC9-9326-56BD80B150D4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5F016-8A79-484F-832A-F9BA26BCB2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2304B-04F1-4D5F-AD61-7BD2A0A4641D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AEA7E-0535-412C-B1FD-E1E5A2D488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AECB4-80F4-4381-91D0-1D5B1AA6B78F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BA826-C0C2-4D53-9B2A-CF114B85BB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1D857-1FDD-4E32-85B6-BB7920B99FD6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A5AAA-D6E6-4C51-BF5E-8A0FF5E54E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899F2-25E1-40E0-B468-858A18F7552A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6CDF4-9044-40D8-BA23-8306080649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5C419-9E79-4FBC-B609-A1ABE3294DDC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62D19-3C0E-4EF9-A696-14EC2E5DFE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62206-7B61-4777-BBDD-CCDB1516C101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AE956-C654-4C38-88C4-618367DCD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CCDE8-7FFD-4437-A614-2DF4FC1A4137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B6800-DD68-4058-B5C2-6F5EB17594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22583-97CE-4ECC-BC06-AB0D5CFEA4AB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3BD76-E081-4F7A-BBB0-267C8826AD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1E585-89C5-410A-8AD8-FB459F013826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27A5F-D670-4F41-A78F-B707E3A05B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91100-D8DD-4A5B-A8FD-0B1338AACE1C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85E5D-C7CC-46A6-AE87-C0209952C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C6E25-C09A-4669-B926-E8173BD381C7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37FD6-2188-49F9-82CA-23D2087AB8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C8B8C-9F1B-4BFB-B157-45D1EBA0CCC1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7A5BA-87AE-4597-9BAB-C7618BE3CF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7879C-B5DF-4730-91E1-71B83A3C31A8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B6522-D75E-4DC3-AEA4-FC36060C1D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</p:grpSp>
      <p:sp>
        <p:nvSpPr>
          <p:cNvPr id="24600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4601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BEB2B-0FB4-4802-A64C-2BCD143EAB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52D34-746F-485E-81CD-C86DAAD6C2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57ABE-5687-4614-970E-25E2D8E0AF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11F8A-BE35-4E99-B618-030F804515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20A87-BF7E-482A-9BB9-1806703445B6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ECE63-CD03-4416-9AD7-0F26E92A7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7DE83-0005-49BA-BC9B-BA56112DB0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A80D1-F112-4E61-873A-EE96E557C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14A95-C253-4F99-83BE-89010256D5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544BA-2AA2-4199-A4CE-4BD6C50435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2C186-893E-4BE7-BBAE-AA267307B5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ACE81-9A29-4B12-B0A8-86FBAB4109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8407F-FD36-4E86-803E-8C8EDAB395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556932"/>
            <a:ext cx="7632000" cy="1260000"/>
          </a:xfrm>
        </p:spPr>
        <p:txBody>
          <a:bodyPr/>
          <a:lstStyle>
            <a:lvl1pPr>
              <a:defRPr sz="4800" b="1">
                <a:solidFill>
                  <a:srgbClr val="005DA2"/>
                </a:solidFill>
                <a:effectLst/>
                <a:latin typeface="+mj-lt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7220" y="3528591"/>
            <a:ext cx="6400800" cy="12600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5DA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4476" y="296652"/>
            <a:ext cx="7632000" cy="900113"/>
          </a:xfrm>
        </p:spPr>
        <p:txBody>
          <a:bodyPr/>
          <a:lstStyle>
            <a:lvl1pPr>
              <a:defRPr>
                <a:solidFill>
                  <a:srgbClr val="005DA2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23831" y="1593342"/>
            <a:ext cx="7632000" cy="4248000"/>
          </a:xfrm>
        </p:spPr>
        <p:txBody>
          <a:bodyPr/>
          <a:lstStyle>
            <a:lvl1pPr>
              <a:defRPr>
                <a:solidFill>
                  <a:srgbClr val="005DA2"/>
                </a:solidFill>
                <a:latin typeface="+mj-lt"/>
              </a:defRPr>
            </a:lvl1pPr>
            <a:lvl2pPr>
              <a:defRPr>
                <a:solidFill>
                  <a:srgbClr val="005DA2"/>
                </a:solidFill>
                <a:latin typeface="+mj-lt"/>
              </a:defRPr>
            </a:lvl2pPr>
            <a:lvl3pPr>
              <a:defRPr>
                <a:solidFill>
                  <a:srgbClr val="005DA2"/>
                </a:solidFill>
                <a:latin typeface="+mj-lt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4476" y="296652"/>
            <a:ext cx="7632000" cy="900113"/>
          </a:xfrm>
        </p:spPr>
        <p:txBody>
          <a:bodyPr/>
          <a:lstStyle>
            <a:lvl1pPr>
              <a:defRPr>
                <a:solidFill>
                  <a:srgbClr val="005DA2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1224476" y="1593342"/>
            <a:ext cx="7632000" cy="4248000"/>
          </a:xfrm>
        </p:spPr>
        <p:txBody>
          <a:bodyPr/>
          <a:lstStyle>
            <a:lvl1pPr marL="108000" indent="0">
              <a:buNone/>
              <a:defRPr>
                <a:solidFill>
                  <a:srgbClr val="005DA2"/>
                </a:solidFill>
                <a:latin typeface="+mj-lt"/>
              </a:defRPr>
            </a:lvl1pPr>
            <a:lvl2pPr marL="108000" indent="0">
              <a:buNone/>
              <a:defRPr/>
            </a:lvl2pPr>
            <a:lvl3pPr marL="108000" indent="0">
              <a:buNone/>
              <a:defRPr/>
            </a:lvl3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26730-9825-4908-BA00-459B2C7FE326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EBF55-5888-467B-9462-AC6FBD5C95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4476" y="296652"/>
            <a:ext cx="7632000" cy="900113"/>
          </a:xfrm>
        </p:spPr>
        <p:txBody>
          <a:bodyPr/>
          <a:lstStyle>
            <a:lvl1pPr>
              <a:defRPr>
                <a:solidFill>
                  <a:srgbClr val="005DA2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1224476" y="1593342"/>
            <a:ext cx="7632000" cy="4248000"/>
          </a:xfrm>
        </p:spPr>
        <p:txBody>
          <a:bodyPr/>
          <a:lstStyle>
            <a:lvl1pPr marL="342000" indent="-342000">
              <a:buSzPct val="60000"/>
              <a:buFont typeface="Wingdings 2" pitchFamily="18" charset="2"/>
              <a:buChar char="Þ"/>
              <a:defRPr>
                <a:solidFill>
                  <a:srgbClr val="005DA2"/>
                </a:solidFill>
                <a:latin typeface="+mj-lt"/>
              </a:defRPr>
            </a:lvl1pPr>
            <a:lvl2pPr marL="741600" indent="-284400">
              <a:buFont typeface="Arial" pitchFamily="34" charset="0"/>
              <a:buChar char="•"/>
              <a:defRPr>
                <a:solidFill>
                  <a:srgbClr val="005DA2"/>
                </a:solidFill>
                <a:latin typeface="+mj-lt"/>
              </a:defRPr>
            </a:lvl2pPr>
            <a:lvl3pPr marL="1144800" indent="-230400">
              <a:buFont typeface="Courier New" pitchFamily="49" charset="0"/>
              <a:buChar char="o"/>
              <a:defRPr>
                <a:solidFill>
                  <a:srgbClr val="005DA2"/>
                </a:solidFill>
                <a:latin typeface="+mj-lt"/>
              </a:defRPr>
            </a:lvl3pPr>
            <a:lvl4pPr>
              <a:defRPr>
                <a:solidFill>
                  <a:srgbClr val="005DA2"/>
                </a:solidFill>
              </a:defRPr>
            </a:lvl4pPr>
            <a:lvl5pPr>
              <a:defRPr>
                <a:solidFill>
                  <a:srgbClr val="005DA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4476" y="296652"/>
            <a:ext cx="7632000" cy="900113"/>
          </a:xfrm>
        </p:spPr>
        <p:txBody>
          <a:bodyPr/>
          <a:lstStyle>
            <a:lvl1pPr>
              <a:defRPr>
                <a:solidFill>
                  <a:srgbClr val="005DA2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23628" y="1592796"/>
            <a:ext cx="3600000" cy="4248000"/>
          </a:xfrm>
        </p:spPr>
        <p:txBody>
          <a:bodyPr/>
          <a:lstStyle>
            <a:lvl1pPr>
              <a:defRPr sz="3200">
                <a:solidFill>
                  <a:srgbClr val="005DA2"/>
                </a:solidFill>
                <a:latin typeface="+mj-lt"/>
              </a:defRPr>
            </a:lvl1pPr>
            <a:lvl2pPr>
              <a:defRPr sz="2800">
                <a:solidFill>
                  <a:srgbClr val="005DA2"/>
                </a:solidFill>
                <a:latin typeface="+mj-lt"/>
              </a:defRPr>
            </a:lvl2pPr>
            <a:lvl3pPr>
              <a:defRPr sz="2400">
                <a:solidFill>
                  <a:srgbClr val="005DA2"/>
                </a:solidFill>
                <a:latin typeface="+mj-lt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6476" y="1592796"/>
            <a:ext cx="3600000" cy="4248000"/>
          </a:xfrm>
        </p:spPr>
        <p:txBody>
          <a:bodyPr/>
          <a:lstStyle>
            <a:lvl1pPr>
              <a:defRPr sz="3200">
                <a:solidFill>
                  <a:srgbClr val="005DA2"/>
                </a:solidFill>
                <a:latin typeface="+mj-lt"/>
              </a:defRPr>
            </a:lvl1pPr>
            <a:lvl2pPr>
              <a:defRPr sz="2800">
                <a:solidFill>
                  <a:srgbClr val="005DA2"/>
                </a:solidFill>
                <a:latin typeface="+mj-lt"/>
              </a:defRPr>
            </a:lvl2pPr>
            <a:lvl3pPr>
              <a:defRPr sz="2400">
                <a:solidFill>
                  <a:srgbClr val="005DA2"/>
                </a:solidFill>
                <a:latin typeface="+mj-lt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9E9F7-D843-4016-90F4-73A05DBDBB74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DB8CB-7B26-426F-933E-611D0214F2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979E3-207D-422F-9FDC-C478764E93EC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220D4-C3F6-4ECC-8488-EBB7662E23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766D1-99F6-4A7C-93A2-A86E1E339059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5CFE1-1C6E-4EDB-8B1F-F792D3EDF5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B7025-3874-42C6-967B-4323D15D91CF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FF513-53F3-4574-A12A-CB20F924F6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9EA55-AA71-4378-81B2-CFC63ECE5430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1AA37-9D8C-4FD2-BBF1-57EAAB3EC0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3DC1C-E753-4DCC-92CE-129454FEB96E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D0C3F-4B58-4E62-AE02-A29B04342B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E7A75-ED35-47D0-B63A-645E57CFA159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42460-4BD8-45A6-864E-5E88896EED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C2301-F2E1-4E4C-9758-26052A4C70C3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FD9EF-2E19-4B6F-92CD-88A0DC432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05815-F877-4ED2-A009-354BBCF15802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75AF5-EA43-4741-9C5B-DDE5B1CFFB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5F319-9295-4CD5-8899-AE62958ACD57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5BCCF-D35F-4B6D-8C90-4D99C5EEE7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108CF-5A7B-49CD-9832-2D9E8F3CDAB7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50986-2CF7-485C-96F4-3C8E5F2B0A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D465E-DDBD-4F7C-B984-3F1F44D8EFD6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84888-E73C-4E39-94D5-AB6AA2AB55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3ABF8-441F-4242-B6A2-8FCD60F54AE4}" type="datetimeFigureOut">
              <a:rPr lang="en-US"/>
              <a:pPr>
                <a:defRPr/>
              </a:pPr>
              <a:t>5/20/2020</a:t>
            </a:fld>
            <a:endParaRPr lang="en-US" dirty="0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C250D-7029-4021-AB59-4C599A1970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FBC3C9A-D742-4D1C-BDB6-0D66D0FEDACA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93E2A13-1BE1-4CA5-A0B1-3C17B3FF37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2B881-C6F5-4F65-B777-FAEE9BAF974F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F3AF9-1BFB-4271-8AD0-CA3BEC3912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D76DE-16D4-4B42-801F-589FAE025FEF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D51C-237F-4231-AC28-822AD32A77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60211-D346-468B-90C8-55502FEC7211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A7EF2-C965-41E3-B85A-71F685EB85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BE52F52-1778-4643-BDCC-255DD992CFDE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342922F-4B83-4EF8-BF29-AF69D06638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B70EC-B011-42F9-B726-254B6C3F2527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6D77D-1B95-4A33-9890-29C87BC86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642C7-E6E0-4108-982D-5405DF6FD0BB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9083E-780C-4FDA-AEFE-FED395988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FC36BE6-5ABF-4567-893F-1529504BB289}" type="datetimeFigureOut">
              <a:rPr lang="en-US"/>
              <a:pPr>
                <a:defRPr/>
              </a:pPr>
              <a:t>5/20/2020</a:t>
            </a:fld>
            <a:endParaRPr lang="en-US" dirty="0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1D017DC-7D66-4356-890F-7EF589CDD1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1302D93-CBD2-47CC-8878-A4C97F71896D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5D10659-38A6-4831-B243-B3E07C6B7D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B5EE8-772C-4FD4-8E21-F64BFACF9B1B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0946C-4BBC-4CEB-A417-98F3145F7C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8F52A-5F8D-44F8-894E-7D72DA6AEC94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A9AB6-B1CC-484A-9AD5-75159354BA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16632"/>
            <a:ext cx="8784976" cy="6624736"/>
          </a:xfrm>
          <a:prstGeom prst="roundRect">
            <a:avLst/>
          </a:prstGeom>
          <a:blipFill>
            <a:blip r:embed="rId2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23000" contrast="21000"/>
            </a:blip>
            <a:tile tx="0" ty="0" sx="100000" sy="100000" flip="none" algn="tl"/>
          </a:blip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6" name="Группа 8"/>
          <p:cNvGrpSpPr>
            <a:grpSpLocks/>
          </p:cNvGrpSpPr>
          <p:nvPr/>
        </p:nvGrpSpPr>
        <p:grpSpPr bwMode="auto">
          <a:xfrm>
            <a:off x="3851275" y="260350"/>
            <a:ext cx="1441450" cy="1800225"/>
            <a:chOff x="3491880" y="2060848"/>
            <a:chExt cx="2021234" cy="2448272"/>
          </a:xfrm>
        </p:grpSpPr>
        <p:pic>
          <p:nvPicPr>
            <p:cNvPr id="7" name="Рисунок 6" descr="14.thumbnail.JPG"/>
            <p:cNvPicPr>
              <a:picLocks noChangeAspect="1"/>
            </p:cNvPicPr>
            <p:nvPr/>
          </p:nvPicPr>
          <p:blipFill>
            <a:blip r:embed="rId3" cstate="screen">
              <a:grayscl/>
            </a:blip>
            <a:stretch>
              <a:fillRect/>
            </a:stretch>
          </p:blipFill>
          <p:spPr>
            <a:xfrm>
              <a:off x="3923928" y="2420888"/>
              <a:ext cx="1254685" cy="1656184"/>
            </a:xfrm>
            <a:prstGeom prst="ellipse">
              <a:avLst/>
            </a:prstGeom>
            <a:ln>
              <a:noFill/>
            </a:ln>
            <a:effectLst/>
          </p:spPr>
        </p:pic>
        <p:pic>
          <p:nvPicPr>
            <p:cNvPr id="8" name="Рисунок 18" descr="2ff6d991b094.png"/>
            <p:cNvPicPr>
              <a:picLocks noChangeAspect="1"/>
            </p:cNvPicPr>
            <p:nvPr/>
          </p:nvPicPr>
          <p:blipFill>
            <a:blip r:embed="rId4">
              <a:grayscl/>
            </a:blip>
            <a:srcRect/>
            <a:stretch>
              <a:fillRect/>
            </a:stretch>
          </p:blipFill>
          <p:spPr bwMode="auto">
            <a:xfrm>
              <a:off x="3491880" y="2060848"/>
              <a:ext cx="2021234" cy="2448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A47439-085D-4958-BC7E-8DA6902C28E5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5F9646B-2EAF-4697-84CC-952E623DCE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F16A8A3-8A21-4C92-82EF-F2D89502D800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5788DA5-E2DA-4D66-80F1-516BBC63F4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799D2FE-776B-43E2-9303-F4F3D86BBD88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BC58905-9815-489B-A468-9B9210B692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CBC8BB-9DC1-4D4B-9B5B-7CB4F64EDC87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4D3F95E-0B38-46D6-8CC6-E7F984511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03EFF4F-6DD1-42CF-90BC-8F50ADB11036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0EB7E1-70F2-4A32-A684-3EF81632C7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DEC5F-509D-4CA4-82C6-68AF96A24BA1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9AEFF-857B-49E6-B2B1-820A16680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A0E35BC-692A-402E-B8AA-F6F186272CEE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2AA6A49-BD83-4A4C-B22B-5364ADDFDC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65C104-02EF-409D-939C-AF1F75DC344E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12B2F5-8A1A-4D90-A362-5CF3E011A1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9DF25BB-8779-437B-ABB1-FB6A069CB448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C0E50C-E58D-48B7-889D-CA1A1C9832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EF2D03-D31B-4828-AA56-870DAF0DAF06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15A563-34CF-449A-9CBF-784CA2C27A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BE7EECA-D133-4EA8-BA33-1D37EC870374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F53A670-84C0-416E-8BD9-8B26807C43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51AE039-2263-4DB9-BA13-AD550B4BEC0B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D4878AD-5A4A-4A2A-8525-227FFC9683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6C056-7313-4E32-8420-D325B5A6F99F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45B09-41EB-4CEF-9401-1396CC61E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0CE67-F4FA-4CAE-8F9D-C9E37E8D5D43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556ED-2FBB-451F-98C6-F188D9E183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image" Target="../media/image7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6C6A908-D9CB-48B7-B9E9-EA919C495277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2390284-1A5B-4E7C-A185-BA10561C96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4" r:id="rId2"/>
    <p:sldLayoutId id="2147483763" r:id="rId3"/>
    <p:sldLayoutId id="2147483762" r:id="rId4"/>
    <p:sldLayoutId id="2147483761" r:id="rId5"/>
    <p:sldLayoutId id="2147483760" r:id="rId6"/>
    <p:sldLayoutId id="2147483759" r:id="rId7"/>
    <p:sldLayoutId id="2147483758" r:id="rId8"/>
    <p:sldLayoutId id="2147483757" r:id="rId9"/>
    <p:sldLayoutId id="2147483756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C9A2107-19EF-495B-92D6-14BE1DFD2F33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19F0C34-8E2F-4190-8DAA-E576BE3336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78" r:id="rId2"/>
    <p:sldLayoutId id="2147483777" r:id="rId3"/>
    <p:sldLayoutId id="2147483776" r:id="rId4"/>
    <p:sldLayoutId id="2147483775" r:id="rId5"/>
    <p:sldLayoutId id="2147483774" r:id="rId6"/>
    <p:sldLayoutId id="2147483773" r:id="rId7"/>
    <p:sldLayoutId id="2147483772" r:id="rId8"/>
    <p:sldLayoutId id="2147483771" r:id="rId9"/>
    <p:sldLayoutId id="2147483770" r:id="rId10"/>
    <p:sldLayoutId id="2147483769" r:id="rId11"/>
    <p:sldLayoutId id="2147483768" r:id="rId12"/>
    <p:sldLayoutId id="2147483767" r:id="rId13"/>
    <p:sldLayoutId id="2147483766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2355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5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5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5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5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6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6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6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6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6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6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6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6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6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6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7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7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7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7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7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57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</p:grpSp>
      <p:sp>
        <p:nvSpPr>
          <p:cNvPr id="23576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3577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3578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79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fld id="{7293EC88-DB45-4E4C-958B-67A0BBB42A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580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6" r:id="rId1"/>
    <p:sldLayoutId id="2147483789" r:id="rId2"/>
    <p:sldLayoutId id="2147483788" r:id="rId3"/>
    <p:sldLayoutId id="2147483787" r:id="rId4"/>
    <p:sldLayoutId id="2147483786" r:id="rId5"/>
    <p:sldLayoutId id="2147483785" r:id="rId6"/>
    <p:sldLayoutId id="2147483784" r:id="rId7"/>
    <p:sldLayoutId id="2147483783" r:id="rId8"/>
    <p:sldLayoutId id="2147483782" r:id="rId9"/>
    <p:sldLayoutId id="2147483781" r:id="rId10"/>
    <p:sldLayoutId id="214748378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 bwMode="auto">
          <a:xfrm>
            <a:off x="1223963" y="296863"/>
            <a:ext cx="7632700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63" name="Текст 2"/>
          <p:cNvSpPr>
            <a:spLocks noGrp="1"/>
          </p:cNvSpPr>
          <p:nvPr>
            <p:ph type="body" idx="1"/>
          </p:nvPr>
        </p:nvSpPr>
        <p:spPr bwMode="auto">
          <a:xfrm>
            <a:off x="1223963" y="1631950"/>
            <a:ext cx="76327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4" r:id="rId2"/>
    <p:sldLayoutId id="2147483793" r:id="rId3"/>
    <p:sldLayoutId id="2147483792" r:id="rId4"/>
    <p:sldLayoutId id="2147483791" r:id="rId5"/>
    <p:sldLayoutId id="2147483790" r:id="rId6"/>
  </p:sldLayoutIdLst>
  <p:txStyles>
    <p:titleStyle>
      <a:lvl1pPr algn="ctr" rtl="0" fontAlgn="base">
        <a:spcBef>
          <a:spcPct val="0"/>
        </a:spcBef>
        <a:spcAft>
          <a:spcPct val="0"/>
        </a:spcAft>
        <a:defRPr sz="4000" kern="1200">
          <a:solidFill>
            <a:srgbClr val="005DA2"/>
          </a:solidFill>
          <a:latin typeface="+mj-lt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000">
          <a:solidFill>
            <a:srgbClr val="005DA2"/>
          </a:solidFill>
          <a:latin typeface="Calibri" pitchFamily="34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000">
          <a:solidFill>
            <a:srgbClr val="005DA2"/>
          </a:solidFill>
          <a:latin typeface="Calibri" pitchFamily="34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000">
          <a:solidFill>
            <a:srgbClr val="005DA2"/>
          </a:solidFill>
          <a:latin typeface="Calibri" pitchFamily="34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000">
          <a:solidFill>
            <a:srgbClr val="005DA2"/>
          </a:solidFill>
          <a:latin typeface="Calibri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60000"/>
        <a:buFont typeface="Wingdings 2" pitchFamily="18" charset="2"/>
        <a:buChar char="Þ"/>
        <a:defRPr sz="3200" kern="1200">
          <a:solidFill>
            <a:srgbClr val="005DA2"/>
          </a:solidFill>
          <a:latin typeface="+mj-lt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005DA2"/>
          </a:solidFill>
          <a:latin typeface="+mj-lt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50000"/>
        <a:buFont typeface="Courier New" pitchFamily="49" charset="0"/>
        <a:buChar char="o"/>
        <a:defRPr sz="2400" kern="1200">
          <a:solidFill>
            <a:srgbClr val="005DA2"/>
          </a:solidFill>
          <a:latin typeface="+mj-lt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813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E55C73-3DAD-4DA1-AA81-E27324ECDEFE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84502F-B922-4A70-838E-54FED78B05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5" r:id="rId2"/>
    <p:sldLayoutId id="2147483804" r:id="rId3"/>
    <p:sldLayoutId id="2147483803" r:id="rId4"/>
    <p:sldLayoutId id="2147483802" r:id="rId5"/>
    <p:sldLayoutId id="2147483801" r:id="rId6"/>
    <p:sldLayoutId id="2147483800" r:id="rId7"/>
    <p:sldLayoutId id="2147483799" r:id="rId8"/>
    <p:sldLayoutId id="2147483798" r:id="rId9"/>
    <p:sldLayoutId id="2147483797" r:id="rId10"/>
    <p:sldLayoutId id="214748379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042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9FA526-074C-44A3-9816-505F147E78F1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89F922-DD32-4AD8-BDE8-83CA6595A1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13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2709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2710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4B72AB-0B7F-4E0D-96EF-748F1158CC7B}" type="datetimeFigureOut">
              <a:rPr lang="en-US"/>
              <a:pPr>
                <a:defRPr/>
              </a:pPr>
              <a:t>5/20/2020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7B7D7B-2331-4B32-B39A-050274A870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800">
                <a:solidFill>
                  <a:srgbClr val="D9D9D9"/>
                </a:solidFill>
                <a:ea typeface="Calibri" pitchFamily="34" charset="0"/>
              </a:rPr>
              <a:t>FokinaLida.75@mail.ru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116632"/>
            <a:ext cx="8784976" cy="6624736"/>
          </a:xfrm>
          <a:prstGeom prst="roundRect">
            <a:avLst/>
          </a:prstGeom>
          <a:blipFill>
            <a:blip r:embed="rId13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23000" contrast="21000"/>
            </a:blip>
            <a:tile tx="0" ty="0" sx="100000" sy="100000" flip="none" algn="tl"/>
          </a:blip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72718" name="Группа 14"/>
          <p:cNvGrpSpPr>
            <a:grpSpLocks/>
          </p:cNvGrpSpPr>
          <p:nvPr/>
        </p:nvGrpSpPr>
        <p:grpSpPr bwMode="auto">
          <a:xfrm>
            <a:off x="323850" y="333375"/>
            <a:ext cx="1439863" cy="1800225"/>
            <a:chOff x="3491880" y="2060848"/>
            <a:chExt cx="2021234" cy="2448272"/>
          </a:xfrm>
        </p:grpSpPr>
        <p:pic>
          <p:nvPicPr>
            <p:cNvPr id="16" name="Рисунок 15" descr="14.thumbnail.JPG"/>
            <p:cNvPicPr>
              <a:picLocks noChangeAspect="1"/>
            </p:cNvPicPr>
            <p:nvPr/>
          </p:nvPicPr>
          <p:blipFill>
            <a:blip r:embed="rId14" cstate="screen">
              <a:grayscl/>
            </a:blip>
            <a:stretch>
              <a:fillRect/>
            </a:stretch>
          </p:blipFill>
          <p:spPr>
            <a:xfrm>
              <a:off x="3923928" y="2420888"/>
              <a:ext cx="1254685" cy="1656184"/>
            </a:xfrm>
            <a:prstGeom prst="ellipse">
              <a:avLst/>
            </a:prstGeom>
            <a:ln>
              <a:noFill/>
            </a:ln>
            <a:effectLst/>
          </p:spPr>
        </p:pic>
        <p:pic>
          <p:nvPicPr>
            <p:cNvPr id="72720" name="Рисунок 16" descr="2ff6d991b094.png"/>
            <p:cNvPicPr>
              <a:picLocks noChangeAspect="1"/>
            </p:cNvPicPr>
            <p:nvPr/>
          </p:nvPicPr>
          <p:blipFill>
            <a:blip r:embed="rId15">
              <a:grayscl/>
            </a:blip>
            <a:srcRect/>
            <a:stretch>
              <a:fillRect/>
            </a:stretch>
          </p:blipFill>
          <p:spPr bwMode="auto">
            <a:xfrm>
              <a:off x="3491880" y="2060848"/>
              <a:ext cx="2021234" cy="2448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r>
              <a:rPr lang="ru-RU" smtClean="0"/>
              <a:t>Переведи.</a:t>
            </a:r>
          </a:p>
        </p:txBody>
      </p:sp>
      <p:sp>
        <p:nvSpPr>
          <p:cNvPr id="86018" name="Содержимое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1974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mtClean="0"/>
              <a:t>60 см =            дм</a:t>
            </a:r>
          </a:p>
          <a:p>
            <a:pPr>
              <a:lnSpc>
                <a:spcPct val="150000"/>
              </a:lnSpc>
            </a:pPr>
            <a:r>
              <a:rPr lang="ru-RU" smtClean="0"/>
              <a:t>9см 3мм =           мм</a:t>
            </a:r>
          </a:p>
          <a:p>
            <a:pPr>
              <a:lnSpc>
                <a:spcPct val="150000"/>
              </a:lnSpc>
            </a:pPr>
            <a:r>
              <a:rPr lang="ru-RU" smtClean="0"/>
              <a:t>6 м 4 дм =           дм</a:t>
            </a:r>
          </a:p>
          <a:p>
            <a:pPr>
              <a:lnSpc>
                <a:spcPct val="150000"/>
              </a:lnSpc>
            </a:pPr>
            <a:r>
              <a:rPr lang="ru-RU" smtClean="0"/>
              <a:t>58 см =      дм        см</a:t>
            </a:r>
          </a:p>
          <a:p>
            <a:pPr>
              <a:lnSpc>
                <a:spcPct val="150000"/>
              </a:lnSpc>
            </a:pPr>
            <a:endParaRPr lang="ru-RU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362200" y="1071563"/>
            <a:ext cx="8524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786063" y="1857375"/>
            <a:ext cx="714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786063" y="2643188"/>
            <a:ext cx="714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971800" y="3590925"/>
            <a:ext cx="76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09800" y="4357688"/>
            <a:ext cx="576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76600" y="4419600"/>
            <a:ext cx="7667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r>
              <a:rPr lang="ru-RU" smtClean="0"/>
              <a:t>Сравни </a:t>
            </a:r>
          </a:p>
        </p:txBody>
      </p:sp>
      <p:sp>
        <p:nvSpPr>
          <p:cNvPr id="89090" name="Объект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911725"/>
          </a:xfrm>
        </p:spPr>
        <p:txBody>
          <a:bodyPr/>
          <a:lstStyle/>
          <a:p>
            <a:r>
              <a:rPr lang="ru-RU" sz="4000" smtClean="0">
                <a:latin typeface="Arial" charset="0"/>
                <a:cs typeface="Arial" charset="0"/>
              </a:rPr>
              <a:t>  532 г     …     1 кг</a:t>
            </a:r>
          </a:p>
          <a:p>
            <a:r>
              <a:rPr lang="ru-RU" sz="4000" smtClean="0">
                <a:latin typeface="Arial" charset="0"/>
                <a:cs typeface="Arial" charset="0"/>
              </a:rPr>
              <a:t>   23 ч      …     1 сут</a:t>
            </a:r>
          </a:p>
          <a:p>
            <a:r>
              <a:rPr lang="ru-RU" sz="4000" smtClean="0">
                <a:latin typeface="Arial" charset="0"/>
                <a:cs typeface="Arial" charset="0"/>
              </a:rPr>
              <a:t>   8 см       …    18 мм</a:t>
            </a:r>
          </a:p>
          <a:p>
            <a:r>
              <a:rPr lang="ru-RU" sz="4000" smtClean="0">
                <a:latin typeface="Arial" charset="0"/>
                <a:cs typeface="Arial" charset="0"/>
              </a:rPr>
              <a:t>   3дм       …     300см</a:t>
            </a:r>
          </a:p>
          <a:p>
            <a:r>
              <a:rPr lang="ru-RU" sz="4000" smtClean="0">
                <a:latin typeface="Arial" charset="0"/>
                <a:cs typeface="Arial" charset="0"/>
              </a:rPr>
              <a:t>  6дм 3см  …    630 см</a:t>
            </a:r>
          </a:p>
          <a:p>
            <a:r>
              <a:rPr lang="ru-RU" sz="4000" smtClean="0">
                <a:latin typeface="Arial" charset="0"/>
                <a:cs typeface="Arial" charset="0"/>
              </a:rPr>
              <a:t>  120 мин  …     3 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Выполни вычисления в столбик.</a:t>
            </a: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ru-RU" smtClean="0"/>
              <a:t>                                                                  </a:t>
            </a:r>
          </a:p>
          <a:p>
            <a:pPr marL="0" indent="0"/>
            <a:endParaRPr lang="ru-RU" smtClean="0"/>
          </a:p>
          <a:p>
            <a:pPr marL="0" indent="0">
              <a:buFontTx/>
              <a:buNone/>
            </a:pPr>
            <a:r>
              <a:rPr lang="ru-RU" smtClean="0"/>
              <a:t>          345+267                       610-345</a:t>
            </a:r>
          </a:p>
          <a:p>
            <a:pPr marL="0" indent="0">
              <a:buFontTx/>
              <a:buNone/>
            </a:pPr>
            <a:r>
              <a:rPr lang="ru-RU" smtClean="0"/>
              <a:t>           452:2                            347*7</a:t>
            </a:r>
          </a:p>
          <a:p>
            <a:pPr marL="0" indent="0">
              <a:buFontTx/>
              <a:buNone/>
            </a:pPr>
            <a:endParaRPr lang="ru-RU" smtClean="0"/>
          </a:p>
          <a:p>
            <a:pPr marL="0" indent="0">
              <a:buFontTx/>
              <a:buNone/>
            </a:pPr>
            <a:endParaRPr lang="ru-RU" smtClean="0"/>
          </a:p>
          <a:p>
            <a:pPr marL="0" indent="0">
              <a:buFontTx/>
              <a:buNone/>
            </a:pPr>
            <a:r>
              <a:rPr lang="ru-RU" smtClean="0"/>
              <a:t>         </a:t>
            </a:r>
          </a:p>
          <a:p>
            <a:pPr marL="0" indent="0">
              <a:buFontTx/>
              <a:buNone/>
            </a:pPr>
            <a:r>
              <a:rPr lang="ru-RU" smtClean="0"/>
              <a:t>    </a:t>
            </a:r>
          </a:p>
          <a:p>
            <a:pPr marL="0" indent="0"/>
            <a:endParaRPr lang="ru-RU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Вычисли.</a:t>
            </a:r>
            <a:endParaRPr lang="ru-RU" smtClean="0"/>
          </a:p>
        </p:txBody>
      </p:sp>
      <p:sp>
        <p:nvSpPr>
          <p:cNvPr id="9113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ru-RU" smtClean="0"/>
              <a:t>60 - (54 - 4): 5               90 - 39: 3 • 2               </a:t>
            </a:r>
          </a:p>
          <a:p>
            <a:pPr marL="0" indent="0">
              <a:buFontTx/>
              <a:buNone/>
            </a:pPr>
            <a:r>
              <a:rPr lang="ru-RU" smtClean="0"/>
              <a:t> 100-4·8 + 3·7                12:2+(10:5-1)</a:t>
            </a:r>
          </a:p>
          <a:p>
            <a:pPr marL="0" indent="0">
              <a:buFontTx/>
              <a:buNone/>
            </a:pPr>
            <a:r>
              <a:rPr lang="ru-RU" smtClean="0"/>
              <a:t>370 + 16·3·0                  9 • (31 - 28) -15 </a:t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9216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ru-RU" smtClean="0"/>
              <a:t>-Ширина прямоугольника 3 см, длина на 2 см больше. Вычисли периметр и площадь прямоугольника.</a:t>
            </a:r>
          </a:p>
          <a:p>
            <a:pPr marL="0" indent="0">
              <a:buFontTx/>
              <a:buNone/>
            </a:pPr>
            <a:r>
              <a:rPr lang="ru-RU" smtClean="0"/>
              <a:t>-Ширина окна прямоугольной формы 4 дм, а длина в 2 раза больше. Вычисли площадь окна.</a:t>
            </a:r>
          </a:p>
        </p:txBody>
      </p:sp>
    </p:spTree>
  </p:cSld>
  <p:clrMapOvr>
    <a:masterClrMapping/>
  </p:clrMapOvr>
</p:sld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Тема4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14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Занавес">
  <a:themeElements>
    <a:clrScheme name="Занавес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Зимняя сказ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1">
  <a:themeElements>
    <a:clrScheme name="Другая 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Другая 1">
      <a:majorFont>
        <a:latin typeface="Century Schoolbook"/>
        <a:ea typeface=""/>
        <a:cs typeface=""/>
      </a:majorFont>
      <a:minorFont>
        <a:latin typeface="Century Schoolbook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Фокина Л. П. А. С. Пушкин СКАЗКА О МЁРТВОЙ ЦАРЕВН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68</TotalTime>
  <Words>95</Words>
  <Application>Microsoft Office PowerPoint</Application>
  <PresentationFormat>Экран (4:3)</PresentationFormat>
  <Paragraphs>33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31</vt:i4>
      </vt:variant>
      <vt:variant>
        <vt:lpstr>Заголовки слайдов</vt:lpstr>
      </vt:variant>
      <vt:variant>
        <vt:i4>5</vt:i4>
      </vt:variant>
    </vt:vector>
  </HeadingPairs>
  <TitlesOfParts>
    <vt:vector size="44" baseType="lpstr">
      <vt:lpstr>Times New Roman</vt:lpstr>
      <vt:lpstr>Arial</vt:lpstr>
      <vt:lpstr>Calibri</vt:lpstr>
      <vt:lpstr>Tahoma</vt:lpstr>
      <vt:lpstr>Wingdings</vt:lpstr>
      <vt:lpstr>Wingdings 2</vt:lpstr>
      <vt:lpstr>Courier New</vt:lpstr>
      <vt:lpstr>Century Schoolbook</vt:lpstr>
      <vt:lpstr>Тема4</vt:lpstr>
      <vt:lpstr>Тема14</vt:lpstr>
      <vt:lpstr>Занавес</vt:lpstr>
      <vt:lpstr>Зимняя сказка</vt:lpstr>
      <vt:lpstr>Тема1</vt:lpstr>
      <vt:lpstr>Эркер</vt:lpstr>
      <vt:lpstr>Фокина Л. П. А. С. Пушкин СКАЗКА О МЁРТВОЙ ЦАРЕВНЕ</vt:lpstr>
      <vt:lpstr>Занавес</vt:lpstr>
      <vt:lpstr>Тема1</vt:lpstr>
      <vt:lpstr>Эркер</vt:lpstr>
      <vt:lpstr>Эркер</vt:lpstr>
      <vt:lpstr>Эркер</vt:lpstr>
      <vt:lpstr>Эркер</vt:lpstr>
      <vt:lpstr>Эркер</vt:lpstr>
      <vt:lpstr>Эркер</vt:lpstr>
      <vt:lpstr>Эркер</vt:lpstr>
      <vt:lpstr>Эркер</vt:lpstr>
      <vt:lpstr>Эркер</vt:lpstr>
      <vt:lpstr>Эркер</vt:lpstr>
      <vt:lpstr>Эркер</vt:lpstr>
      <vt:lpstr>Фокина Л. П. А. С. Пушкин СКАЗКА О МЁРТВОЙ ЦАРЕВНЕ</vt:lpstr>
      <vt:lpstr>Фокина Л. П. А. С. Пушкин СКАЗКА О МЁРТВОЙ ЦАРЕВНЕ</vt:lpstr>
      <vt:lpstr>Фокина Л. П. А. С. Пушкин СКАЗКА О МЁРТВОЙ ЦАРЕВНЕ</vt:lpstr>
      <vt:lpstr>Фокина Л. П. А. С. Пушкин СКАЗКА О МЁРТВОЙ ЦАРЕВНЕ</vt:lpstr>
      <vt:lpstr>Фокина Л. П. А. С. Пушкин СКАЗКА О МЁРТВОЙ ЦАРЕВНЕ</vt:lpstr>
      <vt:lpstr>Фокина Л. П. А. С. Пушкин СКАЗКА О МЁРТВОЙ ЦАРЕВНЕ</vt:lpstr>
      <vt:lpstr>Фокина Л. П. А. С. Пушкин СКАЗКА О МЁРТВОЙ ЦАРЕВНЕ</vt:lpstr>
      <vt:lpstr>Фокина Л. П. А. С. Пушкин СКАЗКА О МЁРТВОЙ ЦАРЕВНЕ</vt:lpstr>
      <vt:lpstr>Фокина Л. П. А. С. Пушкин СКАЗКА О МЁРТВОЙ ЦАРЕВНЕ</vt:lpstr>
      <vt:lpstr>Фокина Л. П. А. С. Пушкин СКАЗКА О МЁРТВОЙ ЦАРЕВНЕ</vt:lpstr>
      <vt:lpstr>Фокина Л. П. А. С. Пушкин СКАЗКА О МЁРТВОЙ ЦАРЕВНЕ</vt:lpstr>
      <vt:lpstr>Переведи.</vt:lpstr>
      <vt:lpstr>Сравни </vt:lpstr>
      <vt:lpstr>Выполни вычисления в столбик.</vt:lpstr>
      <vt:lpstr>Вычисли.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Переведи.</dc:title>
  <dc:creator>дом</dc:creator>
  <cp:lastModifiedBy>Пользователь Windows</cp:lastModifiedBy>
  <cp:revision>17</cp:revision>
  <dcterms:created xsi:type="dcterms:W3CDTF">2014-01-20T14:27:18Z</dcterms:created>
  <dcterms:modified xsi:type="dcterms:W3CDTF">2020-05-20T11:35:00Z</dcterms:modified>
</cp:coreProperties>
</file>